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A8A2"/>
    <a:srgbClr val="009AAD"/>
    <a:srgbClr val="5C00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5A4DA5-8D76-5A9E-CF44-BB561A8A22B7}" v="211" dt="2024-12-02T23:56:34.3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y, Abigail Paige (Abby)" userId="55e41f77-7e11-4e23-9d1e-be2eaa487f2f" providerId="ADAL" clId="{D301C166-3AF1-DF42-9AC3-4AFEFE0FC6DA}"/>
    <pc:docChg chg="custSel modSld">
      <pc:chgData name="Guy, Abigail Paige (Abby)" userId="55e41f77-7e11-4e23-9d1e-be2eaa487f2f" providerId="ADAL" clId="{D301C166-3AF1-DF42-9AC3-4AFEFE0FC6DA}" dt="2024-11-21T03:15:22.876" v="793" actId="478"/>
      <pc:docMkLst>
        <pc:docMk/>
      </pc:docMkLst>
      <pc:sldChg chg="addSp delSp modSp mod">
        <pc:chgData name="Guy, Abigail Paige (Abby)" userId="55e41f77-7e11-4e23-9d1e-be2eaa487f2f" providerId="ADAL" clId="{D301C166-3AF1-DF42-9AC3-4AFEFE0FC6DA}" dt="2024-11-21T03:15:22.876" v="793" actId="478"/>
        <pc:sldMkLst>
          <pc:docMk/>
          <pc:sldMk cId="109857222" sldId="256"/>
        </pc:sldMkLst>
        <pc:spChg chg="mod">
          <ac:chgData name="Guy, Abigail Paige (Abby)" userId="55e41f77-7e11-4e23-9d1e-be2eaa487f2f" providerId="ADAL" clId="{D301C166-3AF1-DF42-9AC3-4AFEFE0FC6DA}" dt="2024-11-20T20:49:01.550" v="123" actId="207"/>
          <ac:spMkLst>
            <pc:docMk/>
            <pc:sldMk cId="109857222" sldId="256"/>
            <ac:spMk id="2" creationId="{00000000-0000-0000-0000-000000000000}"/>
          </ac:spMkLst>
        </pc:spChg>
        <pc:spChg chg="mod">
          <ac:chgData name="Guy, Abigail Paige (Abby)" userId="55e41f77-7e11-4e23-9d1e-be2eaa487f2f" providerId="ADAL" clId="{D301C166-3AF1-DF42-9AC3-4AFEFE0FC6DA}" dt="2024-11-21T02:39:33.035" v="457" actId="20577"/>
          <ac:spMkLst>
            <pc:docMk/>
            <pc:sldMk cId="109857222" sldId="256"/>
            <ac:spMk id="3" creationId="{00000000-0000-0000-0000-000000000000}"/>
          </ac:spMkLst>
        </pc:spChg>
        <pc:spChg chg="del mod">
          <ac:chgData name="Guy, Abigail Paige (Abby)" userId="55e41f77-7e11-4e23-9d1e-be2eaa487f2f" providerId="ADAL" clId="{D301C166-3AF1-DF42-9AC3-4AFEFE0FC6DA}" dt="2024-11-20T19:02:34.595" v="4" actId="478"/>
          <ac:spMkLst>
            <pc:docMk/>
            <pc:sldMk cId="109857222" sldId="256"/>
            <ac:spMk id="4" creationId="{DE6A5842-E426-5F07-865E-39C46444E700}"/>
          </ac:spMkLst>
        </pc:spChg>
        <pc:spChg chg="add del mod">
          <ac:chgData name="Guy, Abigail Paige (Abby)" userId="55e41f77-7e11-4e23-9d1e-be2eaa487f2f" providerId="ADAL" clId="{D301C166-3AF1-DF42-9AC3-4AFEFE0FC6DA}" dt="2024-11-20T20:59:45.174" v="455"/>
          <ac:spMkLst>
            <pc:docMk/>
            <pc:sldMk cId="109857222" sldId="256"/>
            <ac:spMk id="12" creationId="{2E1DD53D-4136-A690-1E65-104D5AFD0E2F}"/>
          </ac:spMkLst>
        </pc:spChg>
        <pc:picChg chg="add mod">
          <ac:chgData name="Guy, Abigail Paige (Abby)" userId="55e41f77-7e11-4e23-9d1e-be2eaa487f2f" providerId="ADAL" clId="{D301C166-3AF1-DF42-9AC3-4AFEFE0FC6DA}" dt="2024-11-20T20:55:01.849" v="129" actId="1076"/>
          <ac:picMkLst>
            <pc:docMk/>
            <pc:sldMk cId="109857222" sldId="256"/>
            <ac:picMk id="5" creationId="{D4B407FA-D3C5-B02B-A6CC-44A3028495DF}"/>
          </ac:picMkLst>
        </pc:picChg>
        <pc:picChg chg="add mod">
          <ac:chgData name="Guy, Abigail Paige (Abby)" userId="55e41f77-7e11-4e23-9d1e-be2eaa487f2f" providerId="ADAL" clId="{D301C166-3AF1-DF42-9AC3-4AFEFE0FC6DA}" dt="2024-11-20T19:11:55.531" v="116" actId="1076"/>
          <ac:picMkLst>
            <pc:docMk/>
            <pc:sldMk cId="109857222" sldId="256"/>
            <ac:picMk id="6" creationId="{977A7EB0-9E24-7073-BA3C-8792BD7BFC8F}"/>
          </ac:picMkLst>
        </pc:picChg>
        <pc:picChg chg="add mod">
          <ac:chgData name="Guy, Abigail Paige (Abby)" userId="55e41f77-7e11-4e23-9d1e-be2eaa487f2f" providerId="ADAL" clId="{D301C166-3AF1-DF42-9AC3-4AFEFE0FC6DA}" dt="2024-11-20T19:11:48.533" v="113" actId="1076"/>
          <ac:picMkLst>
            <pc:docMk/>
            <pc:sldMk cId="109857222" sldId="256"/>
            <ac:picMk id="7" creationId="{BA0BA55E-B285-B942-EE8C-09505A14588D}"/>
          </ac:picMkLst>
        </pc:picChg>
        <pc:picChg chg="add mod">
          <ac:chgData name="Guy, Abigail Paige (Abby)" userId="55e41f77-7e11-4e23-9d1e-be2eaa487f2f" providerId="ADAL" clId="{D301C166-3AF1-DF42-9AC3-4AFEFE0FC6DA}" dt="2024-11-20T20:55:03.350" v="130" actId="1076"/>
          <ac:picMkLst>
            <pc:docMk/>
            <pc:sldMk cId="109857222" sldId="256"/>
            <ac:picMk id="11" creationId="{A47385D6-9DE2-ED32-8892-3A42722E0CA8}"/>
          </ac:picMkLst>
        </pc:picChg>
        <pc:cxnChg chg="add mod">
          <ac:chgData name="Guy, Abigail Paige (Abby)" userId="55e41f77-7e11-4e23-9d1e-be2eaa487f2f" providerId="ADAL" clId="{D301C166-3AF1-DF42-9AC3-4AFEFE0FC6DA}" dt="2024-11-20T20:48:47.700" v="121" actId="208"/>
          <ac:cxnSpMkLst>
            <pc:docMk/>
            <pc:sldMk cId="109857222" sldId="256"/>
            <ac:cxnSpMk id="9" creationId="{F093067D-013F-FCD3-05D4-D2D13C9A6EE4}"/>
          </ac:cxnSpMkLst>
        </pc:cxnChg>
        <pc:cxnChg chg="add mod">
          <ac:chgData name="Guy, Abigail Paige (Abby)" userId="55e41f77-7e11-4e23-9d1e-be2eaa487f2f" providerId="ADAL" clId="{D301C166-3AF1-DF42-9AC3-4AFEFE0FC6DA}" dt="2024-11-21T03:13:43.568" v="791" actId="1038"/>
          <ac:cxnSpMkLst>
            <pc:docMk/>
            <pc:sldMk cId="109857222" sldId="256"/>
            <ac:cxnSpMk id="10" creationId="{EC0B8747-AAB1-015C-FE4D-1D4E43B4893E}"/>
          </ac:cxnSpMkLst>
        </pc:cxnChg>
        <pc:cxnChg chg="add del mod">
          <ac:chgData name="Guy, Abigail Paige (Abby)" userId="55e41f77-7e11-4e23-9d1e-be2eaa487f2f" providerId="ADAL" clId="{D301C166-3AF1-DF42-9AC3-4AFEFE0FC6DA}" dt="2024-11-21T03:15:22.876" v="793" actId="478"/>
          <ac:cxnSpMkLst>
            <pc:docMk/>
            <pc:sldMk cId="109857222" sldId="256"/>
            <ac:cxnSpMk id="13" creationId="{2E46C1D5-25A9-E40E-B698-14B48B76EA0F}"/>
          </ac:cxnSpMkLst>
        </pc:cxnChg>
      </pc:sldChg>
      <pc:sldChg chg="modSp mod setBg">
        <pc:chgData name="Guy, Abigail Paige (Abby)" userId="55e41f77-7e11-4e23-9d1e-be2eaa487f2f" providerId="ADAL" clId="{D301C166-3AF1-DF42-9AC3-4AFEFE0FC6DA}" dt="2024-11-21T03:13:11.030" v="777"/>
        <pc:sldMkLst>
          <pc:docMk/>
          <pc:sldMk cId="3786161656" sldId="257"/>
        </pc:sldMkLst>
        <pc:spChg chg="mod">
          <ac:chgData name="Guy, Abigail Paige (Abby)" userId="55e41f77-7e11-4e23-9d1e-be2eaa487f2f" providerId="ADAL" clId="{D301C166-3AF1-DF42-9AC3-4AFEFE0FC6DA}" dt="2024-11-21T03:12:45.023" v="772" actId="207"/>
          <ac:spMkLst>
            <pc:docMk/>
            <pc:sldMk cId="3786161656" sldId="257"/>
            <ac:spMk id="2" creationId="{258232C9-39B7-372F-EEC2-14D3FC8C9C80}"/>
          </ac:spMkLst>
        </pc:spChg>
        <pc:spChg chg="mod">
          <ac:chgData name="Guy, Abigail Paige (Abby)" userId="55e41f77-7e11-4e23-9d1e-be2eaa487f2f" providerId="ADAL" clId="{D301C166-3AF1-DF42-9AC3-4AFEFE0FC6DA}" dt="2024-11-21T03:13:01.516" v="776" actId="1076"/>
          <ac:spMkLst>
            <pc:docMk/>
            <pc:sldMk cId="3786161656" sldId="257"/>
            <ac:spMk id="3" creationId="{5C129964-8C56-731E-ADFF-C785A12777B6}"/>
          </ac:spMkLst>
        </pc:spChg>
      </pc:sldChg>
    </pc:docChg>
  </pc:docChgLst>
  <pc:docChgLst>
    <pc:chgData name="Catron, Savannah Reese" userId="S::catrsa89@utsouthern.edu::959e11c9-59f1-43bc-8979-9b88913024fa" providerId="AD" clId="Web-{B5791162-4F12-92AA-19F3-4F6822B418B9}"/>
    <pc:docChg chg="modSld">
      <pc:chgData name="Catron, Savannah Reese" userId="S::catrsa89@utsouthern.edu::959e11c9-59f1-43bc-8979-9b88913024fa" providerId="AD" clId="Web-{B5791162-4F12-92AA-19F3-4F6822B418B9}" dt="2024-11-18T21:15:44.394" v="917" actId="20577"/>
      <pc:docMkLst>
        <pc:docMk/>
      </pc:docMkLst>
      <pc:sldChg chg="addSp modSp mod setBg modClrScheme chgLayout">
        <pc:chgData name="Catron, Savannah Reese" userId="S::catrsa89@utsouthern.edu::959e11c9-59f1-43bc-8979-9b88913024fa" providerId="AD" clId="Web-{B5791162-4F12-92AA-19F3-4F6822B418B9}" dt="2024-11-18T21:15:44.394" v="917" actId="20577"/>
        <pc:sldMkLst>
          <pc:docMk/>
          <pc:sldMk cId="109857222" sldId="256"/>
        </pc:sldMkLst>
        <pc:spChg chg="mod ord">
          <ac:chgData name="Catron, Savannah Reese" userId="S::catrsa89@utsouthern.edu::959e11c9-59f1-43bc-8979-9b88913024fa" providerId="AD" clId="Web-{B5791162-4F12-92AA-19F3-4F6822B418B9}" dt="2024-11-18T20:30:56.078" v="111" actId="1076"/>
          <ac:spMkLst>
            <pc:docMk/>
            <pc:sldMk cId="109857222" sldId="256"/>
            <ac:spMk id="2" creationId="{00000000-0000-0000-0000-000000000000}"/>
          </ac:spMkLst>
        </pc:spChg>
        <pc:spChg chg="mod ord">
          <ac:chgData name="Catron, Savannah Reese" userId="S::catrsa89@utsouthern.edu::959e11c9-59f1-43bc-8979-9b88913024fa" providerId="AD" clId="Web-{B5791162-4F12-92AA-19F3-4F6822B418B9}" dt="2024-11-18T21:15:44.394" v="917" actId="20577"/>
          <ac:spMkLst>
            <pc:docMk/>
            <pc:sldMk cId="109857222" sldId="256"/>
            <ac:spMk id="3" creationId="{00000000-0000-0000-0000-000000000000}"/>
          </ac:spMkLst>
        </pc:spChg>
      </pc:sldChg>
    </pc:docChg>
  </pc:docChgLst>
  <pc:docChgLst>
    <pc:chgData name="Catron, Savannah Reese" userId="S::catrsa89@utsouthern.edu::959e11c9-59f1-43bc-8979-9b88913024fa" providerId="AD" clId="Web-{E2A3485B-6E15-FDAC-C12F-6EBB82D4264D}"/>
    <pc:docChg chg="modSld">
      <pc:chgData name="Catron, Savannah Reese" userId="S::catrsa89@utsouthern.edu::959e11c9-59f1-43bc-8979-9b88913024fa" providerId="AD" clId="Web-{E2A3485B-6E15-FDAC-C12F-6EBB82D4264D}" dt="2024-11-29T21:38:28.854" v="0" actId="20577"/>
      <pc:docMkLst>
        <pc:docMk/>
      </pc:docMkLst>
      <pc:sldChg chg="modSp">
        <pc:chgData name="Catron, Savannah Reese" userId="S::catrsa89@utsouthern.edu::959e11c9-59f1-43bc-8979-9b88913024fa" providerId="AD" clId="Web-{E2A3485B-6E15-FDAC-C12F-6EBB82D4264D}" dt="2024-11-29T21:38:28.854" v="0" actId="20577"/>
        <pc:sldMkLst>
          <pc:docMk/>
          <pc:sldMk cId="3786161656" sldId="257"/>
        </pc:sldMkLst>
        <pc:spChg chg="mod">
          <ac:chgData name="Catron, Savannah Reese" userId="S::catrsa89@utsouthern.edu::959e11c9-59f1-43bc-8979-9b88913024fa" providerId="AD" clId="Web-{E2A3485B-6E15-FDAC-C12F-6EBB82D4264D}" dt="2024-11-29T21:38:28.854" v="0" actId="20577"/>
          <ac:spMkLst>
            <pc:docMk/>
            <pc:sldMk cId="3786161656" sldId="257"/>
            <ac:spMk id="3" creationId="{5C129964-8C56-731E-ADFF-C785A12777B6}"/>
          </ac:spMkLst>
        </pc:spChg>
      </pc:sldChg>
    </pc:docChg>
  </pc:docChgLst>
  <pc:docChgLst>
    <pc:chgData name="Catron, Savannah Reese" userId="S::catrsa89@utsouthern.edu::959e11c9-59f1-43bc-8979-9b88913024fa" providerId="AD" clId="Web-{B4E339CE-8032-FAD0-C6AD-7FF6C5347018}"/>
    <pc:docChg chg="modSld">
      <pc:chgData name="Catron, Savannah Reese" userId="S::catrsa89@utsouthern.edu::959e11c9-59f1-43bc-8979-9b88913024fa" providerId="AD" clId="Web-{B4E339CE-8032-FAD0-C6AD-7FF6C5347018}" dt="2024-11-26T02:02:52.450" v="193" actId="20577"/>
      <pc:docMkLst>
        <pc:docMk/>
      </pc:docMkLst>
      <pc:sldChg chg="addSp delSp modSp">
        <pc:chgData name="Catron, Savannah Reese" userId="S::catrsa89@utsouthern.edu::959e11c9-59f1-43bc-8979-9b88913024fa" providerId="AD" clId="Web-{B4E339CE-8032-FAD0-C6AD-7FF6C5347018}" dt="2024-11-26T01:57:04.394" v="184" actId="1076"/>
        <pc:sldMkLst>
          <pc:docMk/>
          <pc:sldMk cId="109857222" sldId="256"/>
        </pc:sldMkLst>
        <pc:spChg chg="mod">
          <ac:chgData name="Catron, Savannah Reese" userId="S::catrsa89@utsouthern.edu::959e11c9-59f1-43bc-8979-9b88913024fa" providerId="AD" clId="Web-{B4E339CE-8032-FAD0-C6AD-7FF6C5347018}" dt="2024-11-26T01:56:29.657" v="178" actId="20577"/>
          <ac:spMkLst>
            <pc:docMk/>
            <pc:sldMk cId="109857222" sldId="256"/>
            <ac:spMk id="3" creationId="{00000000-0000-0000-0000-000000000000}"/>
          </ac:spMkLst>
        </pc:spChg>
        <pc:picChg chg="add del mod">
          <ac:chgData name="Catron, Savannah Reese" userId="S::catrsa89@utsouthern.edu::959e11c9-59f1-43bc-8979-9b88913024fa" providerId="AD" clId="Web-{B4E339CE-8032-FAD0-C6AD-7FF6C5347018}" dt="2024-11-26T01:56:48.143" v="181"/>
          <ac:picMkLst>
            <pc:docMk/>
            <pc:sldMk cId="109857222" sldId="256"/>
            <ac:picMk id="4" creationId="{D8C4E7E6-0855-4324-AA06-85A55E7EB36D}"/>
          </ac:picMkLst>
        </pc:picChg>
        <pc:picChg chg="add del">
          <ac:chgData name="Catron, Savannah Reese" userId="S::catrsa89@utsouthern.edu::959e11c9-59f1-43bc-8979-9b88913024fa" providerId="AD" clId="Web-{B4E339CE-8032-FAD0-C6AD-7FF6C5347018}" dt="2024-11-26T01:56:35.017" v="179"/>
          <ac:picMkLst>
            <pc:docMk/>
            <pc:sldMk cId="109857222" sldId="256"/>
            <ac:picMk id="5" creationId="{D4B407FA-D3C5-B02B-A6CC-44A3028495DF}"/>
          </ac:picMkLst>
        </pc:picChg>
        <pc:picChg chg="mod">
          <ac:chgData name="Catron, Savannah Reese" userId="S::catrsa89@utsouthern.edu::959e11c9-59f1-43bc-8979-9b88913024fa" providerId="AD" clId="Web-{B4E339CE-8032-FAD0-C6AD-7FF6C5347018}" dt="2024-11-26T01:34:01.198" v="36" actId="14100"/>
          <ac:picMkLst>
            <pc:docMk/>
            <pc:sldMk cId="109857222" sldId="256"/>
            <ac:picMk id="6" creationId="{977A7EB0-9E24-7073-BA3C-8792BD7BFC8F}"/>
          </ac:picMkLst>
        </pc:picChg>
        <pc:picChg chg="mod">
          <ac:chgData name="Catron, Savannah Reese" userId="S::catrsa89@utsouthern.edu::959e11c9-59f1-43bc-8979-9b88913024fa" providerId="AD" clId="Web-{B4E339CE-8032-FAD0-C6AD-7FF6C5347018}" dt="2024-11-26T01:33:53.635" v="33" actId="14100"/>
          <ac:picMkLst>
            <pc:docMk/>
            <pc:sldMk cId="109857222" sldId="256"/>
            <ac:picMk id="7" creationId="{BA0BA55E-B285-B942-EE8C-09505A14588D}"/>
          </ac:picMkLst>
        </pc:picChg>
        <pc:picChg chg="add mod">
          <ac:chgData name="Catron, Savannah Reese" userId="S::catrsa89@utsouthern.edu::959e11c9-59f1-43bc-8979-9b88913024fa" providerId="AD" clId="Web-{B4E339CE-8032-FAD0-C6AD-7FF6C5347018}" dt="2024-11-26T01:57:04.394" v="184" actId="1076"/>
          <ac:picMkLst>
            <pc:docMk/>
            <pc:sldMk cId="109857222" sldId="256"/>
            <ac:picMk id="8" creationId="{D1E21F12-F029-D05E-323E-1CC874DD882A}"/>
          </ac:picMkLst>
        </pc:picChg>
        <pc:picChg chg="add del">
          <ac:chgData name="Catron, Savannah Reese" userId="S::catrsa89@utsouthern.edu::959e11c9-59f1-43bc-8979-9b88913024fa" providerId="AD" clId="Web-{B4E339CE-8032-FAD0-C6AD-7FF6C5347018}" dt="2024-11-26T01:34:05.276" v="41"/>
          <ac:picMkLst>
            <pc:docMk/>
            <pc:sldMk cId="109857222" sldId="256"/>
            <ac:picMk id="11" creationId="{A47385D6-9DE2-ED32-8892-3A42722E0CA8}"/>
          </ac:picMkLst>
        </pc:picChg>
      </pc:sldChg>
      <pc:sldChg chg="modSp">
        <pc:chgData name="Catron, Savannah Reese" userId="S::catrsa89@utsouthern.edu::959e11c9-59f1-43bc-8979-9b88913024fa" providerId="AD" clId="Web-{B4E339CE-8032-FAD0-C6AD-7FF6C5347018}" dt="2024-11-26T02:02:52.450" v="193" actId="20577"/>
        <pc:sldMkLst>
          <pc:docMk/>
          <pc:sldMk cId="3786161656" sldId="257"/>
        </pc:sldMkLst>
        <pc:spChg chg="mod">
          <ac:chgData name="Catron, Savannah Reese" userId="S::catrsa89@utsouthern.edu::959e11c9-59f1-43bc-8979-9b88913024fa" providerId="AD" clId="Web-{B4E339CE-8032-FAD0-C6AD-7FF6C5347018}" dt="2024-11-26T02:02:52.450" v="193" actId="20577"/>
          <ac:spMkLst>
            <pc:docMk/>
            <pc:sldMk cId="3786161656" sldId="257"/>
            <ac:spMk id="3" creationId="{5C129964-8C56-731E-ADFF-C785A12777B6}"/>
          </ac:spMkLst>
        </pc:spChg>
      </pc:sldChg>
    </pc:docChg>
  </pc:docChgLst>
  <pc:docChgLst>
    <pc:chgData name="Catron, Savannah Reese" userId="S::catrsa89@utsouthern.edu::959e11c9-59f1-43bc-8979-9b88913024fa" providerId="AD" clId="Web-{BA18BC98-26B3-0711-C7F1-615DAA077556}"/>
    <pc:docChg chg="modSld">
      <pc:chgData name="Catron, Savannah Reese" userId="S::catrsa89@utsouthern.edu::959e11c9-59f1-43bc-8979-9b88913024fa" providerId="AD" clId="Web-{BA18BC98-26B3-0711-C7F1-615DAA077556}" dt="2024-11-21T03:47:12.449" v="1" actId="20577"/>
      <pc:docMkLst>
        <pc:docMk/>
      </pc:docMkLst>
      <pc:sldChg chg="modSp">
        <pc:chgData name="Catron, Savannah Reese" userId="S::catrsa89@utsouthern.edu::959e11c9-59f1-43bc-8979-9b88913024fa" providerId="AD" clId="Web-{BA18BC98-26B3-0711-C7F1-615DAA077556}" dt="2024-11-21T03:47:12.449" v="1" actId="20577"/>
        <pc:sldMkLst>
          <pc:docMk/>
          <pc:sldMk cId="3786161656" sldId="257"/>
        </pc:sldMkLst>
        <pc:spChg chg="mod">
          <ac:chgData name="Catron, Savannah Reese" userId="S::catrsa89@utsouthern.edu::959e11c9-59f1-43bc-8979-9b88913024fa" providerId="AD" clId="Web-{BA18BC98-26B3-0711-C7F1-615DAA077556}" dt="2024-11-21T03:47:12.449" v="1" actId="20577"/>
          <ac:spMkLst>
            <pc:docMk/>
            <pc:sldMk cId="3786161656" sldId="257"/>
            <ac:spMk id="3" creationId="{5C129964-8C56-731E-ADFF-C785A12777B6}"/>
          </ac:spMkLst>
        </pc:spChg>
      </pc:sldChg>
    </pc:docChg>
  </pc:docChgLst>
  <pc:docChgLst>
    <pc:chgData name="Catron, Savannah Reese" userId="S::catrsa89@utsouthern.edu::959e11c9-59f1-43bc-8979-9b88913024fa" providerId="AD" clId="Web-{61DAB20C-4829-8DB6-325F-6BA33A949002}"/>
    <pc:docChg chg="modSld">
      <pc:chgData name="Catron, Savannah Reese" userId="S::catrsa89@utsouthern.edu::959e11c9-59f1-43bc-8979-9b88913024fa" providerId="AD" clId="Web-{61DAB20C-4829-8DB6-325F-6BA33A949002}" dt="2024-11-26T15:14:51.914" v="4" actId="20577"/>
      <pc:docMkLst>
        <pc:docMk/>
      </pc:docMkLst>
      <pc:sldChg chg="delSp">
        <pc:chgData name="Catron, Savannah Reese" userId="S::catrsa89@utsouthern.edu::959e11c9-59f1-43bc-8979-9b88913024fa" providerId="AD" clId="Web-{61DAB20C-4829-8DB6-325F-6BA33A949002}" dt="2024-11-26T15:08:39.191" v="1"/>
        <pc:sldMkLst>
          <pc:docMk/>
          <pc:sldMk cId="109857222" sldId="256"/>
        </pc:sldMkLst>
        <pc:picChg chg="del">
          <ac:chgData name="Catron, Savannah Reese" userId="S::catrsa89@utsouthern.edu::959e11c9-59f1-43bc-8979-9b88913024fa" providerId="AD" clId="Web-{61DAB20C-4829-8DB6-325F-6BA33A949002}" dt="2024-11-26T15:08:39.191" v="1"/>
          <ac:picMkLst>
            <pc:docMk/>
            <pc:sldMk cId="109857222" sldId="256"/>
            <ac:picMk id="8" creationId="{D1E21F12-F029-D05E-323E-1CC874DD882A}"/>
          </ac:picMkLst>
        </pc:picChg>
        <pc:picChg chg="del">
          <ac:chgData name="Catron, Savannah Reese" userId="S::catrsa89@utsouthern.edu::959e11c9-59f1-43bc-8979-9b88913024fa" providerId="AD" clId="Web-{61DAB20C-4829-8DB6-325F-6BA33A949002}" dt="2024-11-26T15:08:35.957" v="0"/>
          <ac:picMkLst>
            <pc:docMk/>
            <pc:sldMk cId="109857222" sldId="256"/>
            <ac:picMk id="11" creationId="{A47385D6-9DE2-ED32-8892-3A42722E0CA8}"/>
          </ac:picMkLst>
        </pc:picChg>
      </pc:sldChg>
      <pc:sldChg chg="modSp">
        <pc:chgData name="Catron, Savannah Reese" userId="S::catrsa89@utsouthern.edu::959e11c9-59f1-43bc-8979-9b88913024fa" providerId="AD" clId="Web-{61DAB20C-4829-8DB6-325F-6BA33A949002}" dt="2024-11-26T15:14:51.914" v="4" actId="20577"/>
        <pc:sldMkLst>
          <pc:docMk/>
          <pc:sldMk cId="3786161656" sldId="257"/>
        </pc:sldMkLst>
        <pc:spChg chg="mod">
          <ac:chgData name="Catron, Savannah Reese" userId="S::catrsa89@utsouthern.edu::959e11c9-59f1-43bc-8979-9b88913024fa" providerId="AD" clId="Web-{61DAB20C-4829-8DB6-325F-6BA33A949002}" dt="2024-11-26T15:14:51.914" v="4" actId="20577"/>
          <ac:spMkLst>
            <pc:docMk/>
            <pc:sldMk cId="3786161656" sldId="257"/>
            <ac:spMk id="3" creationId="{5C129964-8C56-731E-ADFF-C785A12777B6}"/>
          </ac:spMkLst>
        </pc:spChg>
      </pc:sldChg>
    </pc:docChg>
  </pc:docChgLst>
  <pc:docChgLst>
    <pc:chgData name="Catron, Savannah Reese" userId="S::catrsa89@utsouthern.edu::959e11c9-59f1-43bc-8979-9b88913024fa" providerId="AD" clId="Web-{0B8814D0-036A-05FB-8179-5A63490968DD}"/>
    <pc:docChg chg="addSld modSld">
      <pc:chgData name="Catron, Savannah Reese" userId="S::catrsa89@utsouthern.edu::959e11c9-59f1-43bc-8979-9b88913024fa" providerId="AD" clId="Web-{0B8814D0-036A-05FB-8179-5A63490968DD}" dt="2024-11-21T00:56:27.960" v="859" actId="20577"/>
      <pc:docMkLst>
        <pc:docMk/>
      </pc:docMkLst>
      <pc:sldChg chg="modSp">
        <pc:chgData name="Catron, Savannah Reese" userId="S::catrsa89@utsouthern.edu::959e11c9-59f1-43bc-8979-9b88913024fa" providerId="AD" clId="Web-{0B8814D0-036A-05FB-8179-5A63490968DD}" dt="2024-11-21T00:56:27.960" v="859" actId="20577"/>
        <pc:sldMkLst>
          <pc:docMk/>
          <pc:sldMk cId="109857222" sldId="256"/>
        </pc:sldMkLst>
        <pc:spChg chg="mod">
          <ac:chgData name="Catron, Savannah Reese" userId="S::catrsa89@utsouthern.edu::959e11c9-59f1-43bc-8979-9b88913024fa" providerId="AD" clId="Web-{0B8814D0-036A-05FB-8179-5A63490968DD}" dt="2024-11-21T00:56:27.960" v="859" actId="20577"/>
          <ac:spMkLst>
            <pc:docMk/>
            <pc:sldMk cId="109857222" sldId="256"/>
            <ac:spMk id="3" creationId="{00000000-0000-0000-0000-000000000000}"/>
          </ac:spMkLst>
        </pc:spChg>
        <pc:cxnChg chg="mod">
          <ac:chgData name="Catron, Savannah Reese" userId="S::catrsa89@utsouthern.edu::959e11c9-59f1-43bc-8979-9b88913024fa" providerId="AD" clId="Web-{0B8814D0-036A-05FB-8179-5A63490968DD}" dt="2024-11-21T00:29:31.583" v="576" actId="1076"/>
          <ac:cxnSpMkLst>
            <pc:docMk/>
            <pc:sldMk cId="109857222" sldId="256"/>
            <ac:cxnSpMk id="10" creationId="{EC0B8747-AAB1-015C-FE4D-1D4E43B4893E}"/>
          </ac:cxnSpMkLst>
        </pc:cxnChg>
      </pc:sldChg>
      <pc:sldChg chg="delSp modSp new mod modClrScheme chgLayout">
        <pc:chgData name="Catron, Savannah Reese" userId="S::catrsa89@utsouthern.edu::959e11c9-59f1-43bc-8979-9b88913024fa" providerId="AD" clId="Web-{0B8814D0-036A-05FB-8179-5A63490968DD}" dt="2024-11-21T00:15:28.363" v="418" actId="20577"/>
        <pc:sldMkLst>
          <pc:docMk/>
          <pc:sldMk cId="3786161656" sldId="257"/>
        </pc:sldMkLst>
        <pc:spChg chg="mod ord">
          <ac:chgData name="Catron, Savannah Reese" userId="S::catrsa89@utsouthern.edu::959e11c9-59f1-43bc-8979-9b88913024fa" providerId="AD" clId="Web-{0B8814D0-036A-05FB-8179-5A63490968DD}" dt="2024-11-21T00:09:11.498" v="336" actId="20577"/>
          <ac:spMkLst>
            <pc:docMk/>
            <pc:sldMk cId="3786161656" sldId="257"/>
            <ac:spMk id="2" creationId="{258232C9-39B7-372F-EEC2-14D3FC8C9C80}"/>
          </ac:spMkLst>
        </pc:spChg>
        <pc:spChg chg="mod ord">
          <ac:chgData name="Catron, Savannah Reese" userId="S::catrsa89@utsouthern.edu::959e11c9-59f1-43bc-8979-9b88913024fa" providerId="AD" clId="Web-{0B8814D0-036A-05FB-8179-5A63490968DD}" dt="2024-11-21T00:15:28.363" v="418" actId="20577"/>
          <ac:spMkLst>
            <pc:docMk/>
            <pc:sldMk cId="3786161656" sldId="257"/>
            <ac:spMk id="3" creationId="{5C129964-8C56-731E-ADFF-C785A12777B6}"/>
          </ac:spMkLst>
        </pc:spChg>
        <pc:spChg chg="del">
          <ac:chgData name="Catron, Savannah Reese" userId="S::catrsa89@utsouthern.edu::959e11c9-59f1-43bc-8979-9b88913024fa" providerId="AD" clId="Web-{0B8814D0-036A-05FB-8179-5A63490968DD}" dt="2024-11-20T20:51:35.393" v="121"/>
          <ac:spMkLst>
            <pc:docMk/>
            <pc:sldMk cId="3786161656" sldId="257"/>
            <ac:spMk id="4" creationId="{933FC154-8796-2CA5-3089-7623BFA3C774}"/>
          </ac:spMkLst>
        </pc:spChg>
      </pc:sldChg>
    </pc:docChg>
  </pc:docChgLst>
  <pc:docChgLst>
    <pc:chgData name="Catron, Savannah Reese" userId="S::catrsa89@utsouthern.edu::959e11c9-59f1-43bc-8979-9b88913024fa" providerId="AD" clId="Web-{B15A4DA5-8D76-5A9E-CF44-BB561A8A22B7}"/>
    <pc:docChg chg="modSld">
      <pc:chgData name="Catron, Savannah Reese" userId="S::catrsa89@utsouthern.edu::959e11c9-59f1-43bc-8979-9b88913024fa" providerId="AD" clId="Web-{B15A4DA5-8D76-5A9E-CF44-BB561A8A22B7}" dt="2024-12-02T23:56:34.348" v="173" actId="1076"/>
      <pc:docMkLst>
        <pc:docMk/>
      </pc:docMkLst>
      <pc:sldChg chg="addSp modSp">
        <pc:chgData name="Catron, Savannah Reese" userId="S::catrsa89@utsouthern.edu::959e11c9-59f1-43bc-8979-9b88913024fa" providerId="AD" clId="Web-{B15A4DA5-8D76-5A9E-CF44-BB561A8A22B7}" dt="2024-12-02T23:56:34.348" v="173" actId="1076"/>
        <pc:sldMkLst>
          <pc:docMk/>
          <pc:sldMk cId="109857222" sldId="256"/>
        </pc:sldMkLst>
        <pc:spChg chg="mod">
          <ac:chgData name="Catron, Savannah Reese" userId="S::catrsa89@utsouthern.edu::959e11c9-59f1-43bc-8979-9b88913024fa" providerId="AD" clId="Web-{B15A4DA5-8D76-5A9E-CF44-BB561A8A22B7}" dt="2024-12-02T23:56:11.222" v="171" actId="20577"/>
          <ac:spMkLst>
            <pc:docMk/>
            <pc:sldMk cId="109857222" sldId="256"/>
            <ac:spMk id="3" creationId="{00000000-0000-0000-0000-000000000000}"/>
          </ac:spMkLst>
        </pc:spChg>
        <pc:spChg chg="add mod">
          <ac:chgData name="Catron, Savannah Reese" userId="S::catrsa89@utsouthern.edu::959e11c9-59f1-43bc-8979-9b88913024fa" providerId="AD" clId="Web-{B15A4DA5-8D76-5A9E-CF44-BB561A8A22B7}" dt="2024-12-02T23:48:26.270" v="107" actId="20577"/>
          <ac:spMkLst>
            <pc:docMk/>
            <pc:sldMk cId="109857222" sldId="256"/>
            <ac:spMk id="8" creationId="{262FA804-262F-396E-585C-077685AFA768}"/>
          </ac:spMkLst>
        </pc:spChg>
        <pc:spChg chg="add mod">
          <ac:chgData name="Catron, Savannah Reese" userId="S::catrsa89@utsouthern.edu::959e11c9-59f1-43bc-8979-9b88913024fa" providerId="AD" clId="Web-{B15A4DA5-8D76-5A9E-CF44-BB561A8A22B7}" dt="2024-12-02T23:49:27.678" v="124" actId="1076"/>
          <ac:spMkLst>
            <pc:docMk/>
            <pc:sldMk cId="109857222" sldId="256"/>
            <ac:spMk id="11" creationId="{A86CBBA5-B6AD-BC73-29EB-D54105168782}"/>
          </ac:spMkLst>
        </pc:spChg>
        <pc:picChg chg="add mod">
          <ac:chgData name="Catron, Savannah Reese" userId="S::catrsa89@utsouthern.edu::959e11c9-59f1-43bc-8979-9b88913024fa" providerId="AD" clId="Web-{B15A4DA5-8D76-5A9E-CF44-BB561A8A22B7}" dt="2024-12-02T19:52:38.414" v="4" actId="1076"/>
          <ac:picMkLst>
            <pc:docMk/>
            <pc:sldMk cId="109857222" sldId="256"/>
            <ac:picMk id="4" creationId="{9F9C7E0B-75CF-7888-A5BA-11425F0E3691}"/>
          </ac:picMkLst>
        </pc:picChg>
        <pc:picChg chg="add mod">
          <ac:chgData name="Catron, Savannah Reese" userId="S::catrsa89@utsouthern.edu::959e11c9-59f1-43bc-8979-9b88913024fa" providerId="AD" clId="Web-{B15A4DA5-8D76-5A9E-CF44-BB561A8A22B7}" dt="2024-12-02T20:06:15.211" v="19" actId="1076"/>
          <ac:picMkLst>
            <pc:docMk/>
            <pc:sldMk cId="109857222" sldId="256"/>
            <ac:picMk id="5" creationId="{2C0D22A0-19A7-CB4E-BD48-735FBD17DF41}"/>
          </ac:picMkLst>
        </pc:picChg>
        <pc:cxnChg chg="mod">
          <ac:chgData name="Catron, Savannah Reese" userId="S::catrsa89@utsouthern.edu::959e11c9-59f1-43bc-8979-9b88913024fa" providerId="AD" clId="Web-{B15A4DA5-8D76-5A9E-CF44-BB561A8A22B7}" dt="2024-12-02T23:56:07.832" v="169" actId="1076"/>
          <ac:cxnSpMkLst>
            <pc:docMk/>
            <pc:sldMk cId="109857222" sldId="256"/>
            <ac:cxnSpMk id="9" creationId="{F093067D-013F-FCD3-05D4-D2D13C9A6EE4}"/>
          </ac:cxnSpMkLst>
        </pc:cxnChg>
        <pc:cxnChg chg="mod">
          <ac:chgData name="Catron, Savannah Reese" userId="S::catrsa89@utsouthern.edu::959e11c9-59f1-43bc-8979-9b88913024fa" providerId="AD" clId="Web-{B15A4DA5-8D76-5A9E-CF44-BB561A8A22B7}" dt="2024-12-02T23:56:34.348" v="173" actId="1076"/>
          <ac:cxnSpMkLst>
            <pc:docMk/>
            <pc:sldMk cId="109857222" sldId="256"/>
            <ac:cxnSpMk id="10" creationId="{EC0B8747-AAB1-015C-FE4D-1D4E43B4893E}"/>
          </ac:cxnSpMkLst>
        </pc:cxnChg>
      </pc:sldChg>
      <pc:sldChg chg="modSp">
        <pc:chgData name="Catron, Savannah Reese" userId="S::catrsa89@utsouthern.edu::959e11c9-59f1-43bc-8979-9b88913024fa" providerId="AD" clId="Web-{B15A4DA5-8D76-5A9E-CF44-BB561A8A22B7}" dt="2024-12-02T20:06:44.571" v="24" actId="20577"/>
        <pc:sldMkLst>
          <pc:docMk/>
          <pc:sldMk cId="3786161656" sldId="257"/>
        </pc:sldMkLst>
        <pc:spChg chg="mod">
          <ac:chgData name="Catron, Savannah Reese" userId="S::catrsa89@utsouthern.edu::959e11c9-59f1-43bc-8979-9b88913024fa" providerId="AD" clId="Web-{B15A4DA5-8D76-5A9E-CF44-BB561A8A22B7}" dt="2024-12-02T20:06:44.571" v="24" actId="20577"/>
          <ac:spMkLst>
            <pc:docMk/>
            <pc:sldMk cId="3786161656" sldId="257"/>
            <ac:spMk id="3" creationId="{5C129964-8C56-731E-ADFF-C785A12777B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12/2/2024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msa.maryland.gov/msa/speccol/sc3500/sc3520/002100/002162/html/msa02162.html" TargetMode="External"/><Relationship Id="rId2" Type="http://schemas.openxmlformats.org/officeDocument/2006/relationships/hyperlink" Target="https://www.britannica.com/biography/John-Marshal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2202" y="81280"/>
            <a:ext cx="4430077" cy="899160"/>
          </a:xfrm>
        </p:spPr>
        <p:txBody>
          <a:bodyPr/>
          <a:lstStyle/>
          <a:p>
            <a:r>
              <a:rPr lang="en-US">
                <a:solidFill>
                  <a:srgbClr val="CBA8A2"/>
                </a:solidFill>
                <a:latin typeface="ACADEMY ENGRAVED LET PLAIN:1.0" panose="02000000000000000000" pitchFamily="2" charset="0"/>
              </a:rPr>
              <a:t>        </a:t>
            </a:r>
            <a:r>
              <a:rPr lang="en-US">
                <a:solidFill>
                  <a:srgbClr val="CBA8A2"/>
                </a:solidFill>
                <a:latin typeface="ACADEMY ENGRAVED LET PLAIN:1.0" panose="02000000000000000000" pitchFamily="2" charset="0"/>
                <a:cs typeface="Lucida Sans Unicode"/>
              </a:rPr>
              <a:t>Trail of Tears:</a:t>
            </a:r>
            <a:br>
              <a:rPr lang="en-US">
                <a:solidFill>
                  <a:srgbClr val="CBA8A2"/>
                </a:solidFill>
                <a:latin typeface="ACADEMY ENGRAVED LET PLAIN:1.0" panose="02000000000000000000" pitchFamily="2" charset="0"/>
              </a:rPr>
            </a:br>
            <a:r>
              <a:rPr lang="en-US" sz="1600">
                <a:solidFill>
                  <a:srgbClr val="009AAD"/>
                </a:solidFill>
                <a:latin typeface="ACADEMY ENGRAVED LET PLAIN:1.0" panose="02000000000000000000" pitchFamily="2" charset="0"/>
              </a:rPr>
              <a:t>           </a:t>
            </a:r>
            <a:r>
              <a:rPr lang="en-US" sz="1800">
                <a:solidFill>
                  <a:srgbClr val="CBA8A2"/>
                </a:solidFill>
                <a:latin typeface="ACADEMY ENGRAVED LET PLAIN:1.0" panose="02000000000000000000" pitchFamily="2" charset="0"/>
              </a:rPr>
              <a:t>Treaties, Laws, and Controversies</a:t>
            </a:r>
          </a:p>
        </p:txBody>
      </p:sp>
      <p:sp>
        <p:nvSpPr>
          <p:cNvPr id="3" name="Subtitle 2"/>
          <p:cNvSpPr>
            <a:spLocks noGrp="1"/>
          </p:cNvSpPr>
          <p:nvPr>
            <p:ph type="body" sz="half" idx="2"/>
          </p:nvPr>
        </p:nvSpPr>
        <p:spPr>
          <a:xfrm>
            <a:off x="336698" y="1005472"/>
            <a:ext cx="6416829" cy="5848550"/>
          </a:xfrm>
        </p:spPr>
        <p:txBody>
          <a:bodyPr vert="horz" lIns="91440" tIns="45720" rIns="91440" bIns="45720" rtlCol="0" anchor="t">
            <a:normAutofit fontScale="85000" lnSpcReduction="20000"/>
          </a:bodyPr>
          <a:lstStyle/>
          <a:p>
            <a:r>
              <a:rPr lang="en-US" dirty="0">
                <a:solidFill>
                  <a:srgbClr val="CBA8A2"/>
                </a:solidFill>
                <a:latin typeface="Calisto MT"/>
              </a:rPr>
              <a:t>                                Cherokee Controversies</a:t>
            </a:r>
          </a:p>
          <a:p>
            <a:r>
              <a:rPr lang="en-US" dirty="0">
                <a:solidFill>
                  <a:srgbClr val="CBA8A2"/>
                </a:solidFill>
                <a:latin typeface="Calisto MT"/>
              </a:rPr>
              <a:t>Treaty of New Echota- December 1835, this treaty was signed by a minority of 20 pro-removal Cherokees, while Chief John Ross was not in attendance.  </a:t>
            </a:r>
          </a:p>
          <a:p>
            <a:r>
              <a:rPr lang="en-US" dirty="0">
                <a:solidFill>
                  <a:srgbClr val="CBA8A2"/>
                </a:solidFill>
                <a:latin typeface="Calisto MT"/>
              </a:rPr>
              <a:t>The treaty was started because the United States Government signed the Indian Removal Act into law in 1830. This caused a minority of 20 pro-removal Cherokees including Major Ridge to get together and form the Treaty of New Echota. Due to the way that the treaty was made by the year 1838 only 2,000 Cherokee had made their way West.</a:t>
            </a:r>
            <a:endParaRPr lang="en-US">
              <a:solidFill>
                <a:srgbClr val="CBA8A2"/>
              </a:solidFill>
              <a:latin typeface="Calisto MT" panose="02040603050505030304" pitchFamily="18" charset="77"/>
            </a:endParaRPr>
          </a:p>
          <a:p>
            <a:pPr>
              <a:defRPr/>
            </a:pPr>
            <a:r>
              <a:rPr kumimoji="0" lang="en-US" b="0" i="0" u="none" strike="noStrike" kern="1200" cap="none" spc="0" normalizeH="0" baseline="0" noProof="0" dirty="0">
                <a:ln>
                  <a:noFill/>
                </a:ln>
                <a:solidFill>
                  <a:srgbClr val="CBA8A2"/>
                </a:solidFill>
                <a:effectLst/>
                <a:uLnTx/>
                <a:uFillTx/>
                <a:latin typeface="Calisto MT"/>
              </a:rPr>
              <a:t>Andrew Jackson could be seen in a controversial way to some as he worked with the Cherokee during the Creek </a:t>
            </a:r>
            <a:r>
              <a:rPr lang="en-US" dirty="0">
                <a:solidFill>
                  <a:srgbClr val="CBA8A2"/>
                </a:solidFill>
                <a:latin typeface="Calisto MT"/>
              </a:rPr>
              <a:t>War</a:t>
            </a:r>
            <a:r>
              <a:rPr kumimoji="0" lang="en-US" b="0" i="0" u="none" strike="noStrike" kern="1200" cap="none" spc="0" normalizeH="0" baseline="0" noProof="0" dirty="0">
                <a:ln>
                  <a:noFill/>
                </a:ln>
                <a:solidFill>
                  <a:srgbClr val="CBA8A2"/>
                </a:solidFill>
                <a:effectLst/>
                <a:uLnTx/>
                <a:uFillTx/>
                <a:latin typeface="Calisto MT"/>
              </a:rPr>
              <a:t> in 1813 and did a complete 180 in his beliefs toward the Cherokee.</a:t>
            </a:r>
            <a:r>
              <a:rPr lang="en-US" dirty="0">
                <a:solidFill>
                  <a:srgbClr val="CBA8A2"/>
                </a:solidFill>
                <a:latin typeface="Calisto MT"/>
              </a:rPr>
              <a:t> This was because it was of the common interest of the American people.</a:t>
            </a:r>
            <a:endParaRPr lang="en-US" b="0" i="0" u="none" strike="noStrike" kern="1200" cap="none" spc="0" normalizeH="0" baseline="0" noProof="0" dirty="0">
              <a:ln>
                <a:noFill/>
              </a:ln>
              <a:solidFill>
                <a:srgbClr val="CBA8A2"/>
              </a:solidFill>
              <a:effectLst/>
              <a:uLnTx/>
              <a:uFillTx/>
              <a:latin typeface="Calisto MT" panose="02040603050505030304" pitchFamily="18" charset="77"/>
            </a:endParaRPr>
          </a:p>
          <a:p>
            <a:endParaRPr lang="en-US" dirty="0">
              <a:solidFill>
                <a:srgbClr val="CBA8A2"/>
              </a:solidFill>
              <a:latin typeface="Calisto MT"/>
            </a:endParaRPr>
          </a:p>
          <a:p>
            <a:r>
              <a:rPr lang="en-US" dirty="0">
                <a:solidFill>
                  <a:srgbClr val="CBA8A2"/>
                </a:solidFill>
                <a:latin typeface="Calisto MT"/>
              </a:rPr>
              <a:t>	         US Government Controversies</a:t>
            </a:r>
          </a:p>
          <a:p>
            <a:pPr>
              <a:lnSpc>
                <a:spcPct val="120000"/>
              </a:lnSpc>
            </a:pPr>
            <a:r>
              <a:rPr lang="en-US" dirty="0">
                <a:solidFill>
                  <a:srgbClr val="CBA8A2"/>
                </a:solidFill>
                <a:latin typeface="Calisto MT"/>
              </a:rPr>
              <a:t>In the year 1828, Governor John Forsyth of Georgia signed a law allowing the state to have jurisdiction over the Cherokee land. John Ross and some other Cherokee leaders with John Ross carried a case to the Supreme Court saying that Georgia did not have jurisdiction over the Cherokee land. William Wirt a former U.S. attorney general represented the Cherokee in the Supreme Court. In this case, called </a:t>
            </a:r>
            <a:r>
              <a:rPr lang="en-US" i="1" dirty="0">
                <a:solidFill>
                  <a:srgbClr val="CBA8A2"/>
                </a:solidFill>
                <a:latin typeface="Calisto MT"/>
              </a:rPr>
              <a:t>Worcester v. Georgia,</a:t>
            </a:r>
            <a:r>
              <a:rPr lang="en-US" dirty="0">
                <a:solidFill>
                  <a:srgbClr val="CBA8A2"/>
                </a:solidFill>
                <a:latin typeface="Calisto MT"/>
              </a:rPr>
              <a:t> the court declared 5 to 1 by John Marshall the Georgia law as null and void. This was overruled though with the Treaty of New Echota and the Indian Removal Act that was later enforced in 1838 by Martin Van Buren.</a:t>
            </a:r>
            <a:endParaRPr lang="en-US">
              <a:solidFill>
                <a:srgbClr val="CBA8A2"/>
              </a:solidFill>
              <a:latin typeface="Calisto MT" panose="02040603050505030304" pitchFamily="18" charset="77"/>
            </a:endParaRPr>
          </a:p>
          <a:p>
            <a:r>
              <a:rPr lang="en-US" dirty="0">
                <a:solidFill>
                  <a:srgbClr val="CBA8A2"/>
                </a:solidFill>
                <a:latin typeface="Calisto MT"/>
              </a:rPr>
              <a:t>President Andrew Jackson strongly advocated for the movement of the Indian Removal Act, which should not be looked over when discussing the passing of the law.</a:t>
            </a:r>
            <a:endParaRPr lang="en-US"/>
          </a:p>
          <a:p>
            <a:r>
              <a:rPr lang="en-US" dirty="0">
                <a:solidFill>
                  <a:srgbClr val="CBA8A2"/>
                </a:solidFill>
                <a:latin typeface="Calisto MT"/>
              </a:rPr>
              <a:t>On May 25,1836, Andrew Jackson signed an act that authorized 10,000 volunteer troops to the Cherokee Nation.</a:t>
            </a:r>
            <a:endParaRPr lang="en-US">
              <a:latin typeface="Calisto MT"/>
            </a:endParaRPr>
          </a:p>
        </p:txBody>
      </p:sp>
      <p:pic>
        <p:nvPicPr>
          <p:cNvPr id="6" name="Picture 5">
            <a:extLst>
              <a:ext uri="{FF2B5EF4-FFF2-40B4-BE49-F238E27FC236}">
                <a16:creationId xmlns:a16="http://schemas.microsoft.com/office/drawing/2014/main" id="{977A7EB0-9E24-7073-BA3C-8792BD7BFC8F}"/>
              </a:ext>
            </a:extLst>
          </p:cNvPr>
          <p:cNvPicPr>
            <a:picLocks noChangeAspect="1"/>
          </p:cNvPicPr>
          <p:nvPr/>
        </p:nvPicPr>
        <p:blipFill>
          <a:blip r:embed="rId2"/>
          <a:stretch>
            <a:fillRect/>
          </a:stretch>
        </p:blipFill>
        <p:spPr>
          <a:xfrm>
            <a:off x="7568233" y="885488"/>
            <a:ext cx="1506806" cy="2448560"/>
          </a:xfrm>
          <a:prstGeom prst="rect">
            <a:avLst/>
          </a:prstGeom>
        </p:spPr>
      </p:pic>
      <p:pic>
        <p:nvPicPr>
          <p:cNvPr id="7" name="Picture 6">
            <a:extLst>
              <a:ext uri="{FF2B5EF4-FFF2-40B4-BE49-F238E27FC236}">
                <a16:creationId xmlns:a16="http://schemas.microsoft.com/office/drawing/2014/main" id="{BA0BA55E-B285-B942-EE8C-09505A14588D}"/>
              </a:ext>
            </a:extLst>
          </p:cNvPr>
          <p:cNvPicPr>
            <a:picLocks noChangeAspect="1"/>
          </p:cNvPicPr>
          <p:nvPr/>
        </p:nvPicPr>
        <p:blipFill>
          <a:blip r:embed="rId3"/>
          <a:stretch>
            <a:fillRect/>
          </a:stretch>
        </p:blipFill>
        <p:spPr>
          <a:xfrm>
            <a:off x="10056735" y="980440"/>
            <a:ext cx="1686464" cy="2258657"/>
          </a:xfrm>
          <a:prstGeom prst="rect">
            <a:avLst/>
          </a:prstGeom>
        </p:spPr>
      </p:pic>
      <p:cxnSp>
        <p:nvCxnSpPr>
          <p:cNvPr id="9" name="Straight Connector 8">
            <a:extLst>
              <a:ext uri="{FF2B5EF4-FFF2-40B4-BE49-F238E27FC236}">
                <a16:creationId xmlns:a16="http://schemas.microsoft.com/office/drawing/2014/main" id="{F093067D-013F-FCD3-05D4-D2D13C9A6EE4}"/>
              </a:ext>
            </a:extLst>
          </p:cNvPr>
          <p:cNvCxnSpPr/>
          <p:nvPr/>
        </p:nvCxnSpPr>
        <p:spPr>
          <a:xfrm>
            <a:off x="1022994" y="1227069"/>
            <a:ext cx="3519107" cy="0"/>
          </a:xfrm>
          <a:prstGeom prst="line">
            <a:avLst/>
          </a:prstGeom>
          <a:ln w="9525" cap="flat" cmpd="sng" algn="ctr">
            <a:solidFill>
              <a:srgbClr val="CBA8A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0" name="Straight Connector 9">
            <a:extLst>
              <a:ext uri="{FF2B5EF4-FFF2-40B4-BE49-F238E27FC236}">
                <a16:creationId xmlns:a16="http://schemas.microsoft.com/office/drawing/2014/main" id="{EC0B8747-AAB1-015C-FE4D-1D4E43B4893E}"/>
              </a:ext>
            </a:extLst>
          </p:cNvPr>
          <p:cNvCxnSpPr/>
          <p:nvPr/>
        </p:nvCxnSpPr>
        <p:spPr>
          <a:xfrm>
            <a:off x="1170193" y="3846382"/>
            <a:ext cx="3519107" cy="0"/>
          </a:xfrm>
          <a:prstGeom prst="line">
            <a:avLst/>
          </a:prstGeom>
          <a:ln w="9525" cap="flat" cmpd="sng" algn="ctr">
            <a:solidFill>
              <a:srgbClr val="CBA8A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 name="Picture 3" descr="A portrait of a person&#10;&#10;Description automatically generated">
            <a:extLst>
              <a:ext uri="{FF2B5EF4-FFF2-40B4-BE49-F238E27FC236}">
                <a16:creationId xmlns:a16="http://schemas.microsoft.com/office/drawing/2014/main" id="{9F9C7E0B-75CF-7888-A5BA-11425F0E3691}"/>
              </a:ext>
            </a:extLst>
          </p:cNvPr>
          <p:cNvPicPr>
            <a:picLocks noChangeAspect="1"/>
          </p:cNvPicPr>
          <p:nvPr/>
        </p:nvPicPr>
        <p:blipFill>
          <a:blip r:embed="rId4"/>
          <a:stretch>
            <a:fillRect/>
          </a:stretch>
        </p:blipFill>
        <p:spPr>
          <a:xfrm>
            <a:off x="10055014" y="3667244"/>
            <a:ext cx="1688962" cy="2658320"/>
          </a:xfrm>
          <a:prstGeom prst="rect">
            <a:avLst/>
          </a:prstGeom>
        </p:spPr>
      </p:pic>
      <p:pic>
        <p:nvPicPr>
          <p:cNvPr id="5" name="Picture 4" descr="Marshall, John">
            <a:extLst>
              <a:ext uri="{FF2B5EF4-FFF2-40B4-BE49-F238E27FC236}">
                <a16:creationId xmlns:a16="http://schemas.microsoft.com/office/drawing/2014/main" id="{2C0D22A0-19A7-CB4E-BD48-735FBD17DF41}"/>
              </a:ext>
            </a:extLst>
          </p:cNvPr>
          <p:cNvPicPr>
            <a:picLocks noChangeAspect="1"/>
          </p:cNvPicPr>
          <p:nvPr/>
        </p:nvPicPr>
        <p:blipFill>
          <a:blip r:embed="rId5"/>
          <a:stretch>
            <a:fillRect/>
          </a:stretch>
        </p:blipFill>
        <p:spPr>
          <a:xfrm>
            <a:off x="7110300" y="3939182"/>
            <a:ext cx="2598517" cy="1951299"/>
          </a:xfrm>
          <a:prstGeom prst="rect">
            <a:avLst/>
          </a:prstGeom>
        </p:spPr>
      </p:pic>
      <p:sp>
        <p:nvSpPr>
          <p:cNvPr id="8" name="TextBox 7">
            <a:extLst>
              <a:ext uri="{FF2B5EF4-FFF2-40B4-BE49-F238E27FC236}">
                <a16:creationId xmlns:a16="http://schemas.microsoft.com/office/drawing/2014/main" id="{262FA804-262F-396E-585C-077685AFA768}"/>
              </a:ext>
            </a:extLst>
          </p:cNvPr>
          <p:cNvSpPr txBox="1"/>
          <p:nvPr/>
        </p:nvSpPr>
        <p:spPr>
          <a:xfrm>
            <a:off x="7184528" y="5906742"/>
            <a:ext cx="221804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latin typeface="Arial"/>
                <a:ea typeface="+mn-lt"/>
                <a:cs typeface="+mn-lt"/>
              </a:rPr>
              <a:t>John Marshall</a:t>
            </a:r>
          </a:p>
        </p:txBody>
      </p:sp>
      <p:sp>
        <p:nvSpPr>
          <p:cNvPr id="11" name="TextBox 10">
            <a:extLst>
              <a:ext uri="{FF2B5EF4-FFF2-40B4-BE49-F238E27FC236}">
                <a16:creationId xmlns:a16="http://schemas.microsoft.com/office/drawing/2014/main" id="{A86CBBA5-B6AD-BC73-29EB-D54105168782}"/>
              </a:ext>
            </a:extLst>
          </p:cNvPr>
          <p:cNvSpPr txBox="1"/>
          <p:nvPr/>
        </p:nvSpPr>
        <p:spPr>
          <a:xfrm>
            <a:off x="10149666" y="6326903"/>
            <a:ext cx="1499582"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chemeClr val="bg1"/>
                </a:solidFill>
              </a:rPr>
              <a:t>William Wirt</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232C9-39B7-372F-EEC2-14D3FC8C9C80}"/>
              </a:ext>
            </a:extLst>
          </p:cNvPr>
          <p:cNvSpPr>
            <a:spLocks noGrp="1"/>
          </p:cNvSpPr>
          <p:nvPr>
            <p:ph type="title"/>
          </p:nvPr>
        </p:nvSpPr>
        <p:spPr>
          <a:xfrm>
            <a:off x="4171950" y="136525"/>
            <a:ext cx="6038850" cy="1325563"/>
          </a:xfrm>
        </p:spPr>
        <p:txBody>
          <a:bodyPr/>
          <a:lstStyle/>
          <a:p>
            <a:r>
              <a:rPr lang="en-US">
                <a:solidFill>
                  <a:srgbClr val="CBA8A2"/>
                </a:solidFill>
              </a:rPr>
              <a:t>Bibliography</a:t>
            </a:r>
            <a:r>
              <a:rPr lang="en-US"/>
              <a:t> </a:t>
            </a:r>
          </a:p>
        </p:txBody>
      </p:sp>
      <p:sp>
        <p:nvSpPr>
          <p:cNvPr id="3" name="Picture Placeholder 2">
            <a:extLst>
              <a:ext uri="{FF2B5EF4-FFF2-40B4-BE49-F238E27FC236}">
                <a16:creationId xmlns:a16="http://schemas.microsoft.com/office/drawing/2014/main" id="{5C129964-8C56-731E-ADFF-C785A12777B6}"/>
              </a:ext>
            </a:extLst>
          </p:cNvPr>
          <p:cNvSpPr>
            <a:spLocks noGrp="1"/>
          </p:cNvSpPr>
          <p:nvPr>
            <p:ph idx="1"/>
          </p:nvPr>
        </p:nvSpPr>
        <p:spPr>
          <a:xfrm>
            <a:off x="695325" y="1253331"/>
            <a:ext cx="10515600" cy="4351338"/>
          </a:xfrm>
        </p:spPr>
        <p:txBody>
          <a:bodyPr vert="horz" lIns="91440" tIns="45720" rIns="91440" bIns="45720" rtlCol="0" anchor="t">
            <a:normAutofit/>
          </a:bodyPr>
          <a:lstStyle/>
          <a:p>
            <a:pPr marL="0" indent="-457200">
              <a:buNone/>
            </a:pPr>
            <a:r>
              <a:rPr lang="en-US" sz="1800" dirty="0">
                <a:solidFill>
                  <a:srgbClr val="CBA8A2"/>
                </a:solidFill>
              </a:rPr>
              <a:t>Davis, Kenneth. " The Cherokee Removal." </a:t>
            </a:r>
            <a:r>
              <a:rPr lang="en-US" sz="1800" i="1" dirty="0">
                <a:solidFill>
                  <a:srgbClr val="CBA8A2"/>
                </a:solidFill>
              </a:rPr>
              <a:t>Tennessee Historical Quarterly Vol.</a:t>
            </a:r>
            <a:r>
              <a:rPr lang="en-US" sz="1800" dirty="0">
                <a:solidFill>
                  <a:srgbClr val="CBA8A2"/>
                </a:solidFill>
              </a:rPr>
              <a:t>32, No.4 (1973),pp.311-331</a:t>
            </a:r>
          </a:p>
          <a:p>
            <a:pPr marL="0" indent="-457200">
              <a:buNone/>
            </a:pPr>
            <a:r>
              <a:rPr lang="en-US" sz="1800" dirty="0">
                <a:solidFill>
                  <a:srgbClr val="CBA8A2"/>
                </a:solidFill>
              </a:rPr>
              <a:t>Dinwoodie, Jane. "Evading Indian Removal in the American South." </a:t>
            </a:r>
            <a:r>
              <a:rPr lang="en-US" sz="1800" i="1" dirty="0">
                <a:solidFill>
                  <a:srgbClr val="CBA8A2"/>
                </a:solidFill>
              </a:rPr>
              <a:t>Journal of American History (2021)</a:t>
            </a:r>
            <a:endParaRPr lang="en-US" sz="1800" dirty="0">
              <a:solidFill>
                <a:srgbClr val="CBA8A2"/>
              </a:solidFill>
            </a:endParaRPr>
          </a:p>
          <a:p>
            <a:pPr marL="0" indent="-457200">
              <a:buNone/>
            </a:pPr>
            <a:r>
              <a:rPr lang="en-US" sz="1800" dirty="0">
                <a:solidFill>
                  <a:srgbClr val="CBA8A2"/>
                </a:solidFill>
              </a:rPr>
              <a:t>Vipperman, Carl. " The Bungled Treaty of New Echota: The Failure of Cherokee Removal, 1836-1838." </a:t>
            </a:r>
            <a:r>
              <a:rPr lang="en-US" sz="1800" i="1" dirty="0">
                <a:solidFill>
                  <a:srgbClr val="CBA8A2"/>
                </a:solidFill>
              </a:rPr>
              <a:t>The       Georgia Historical Quarterly </a:t>
            </a:r>
            <a:r>
              <a:rPr lang="en-US" sz="1800" dirty="0">
                <a:solidFill>
                  <a:srgbClr val="CBA8A2"/>
                </a:solidFill>
              </a:rPr>
              <a:t>Vol.73, No.3 (1989), pp.540-558</a:t>
            </a:r>
            <a:r>
              <a:rPr lang="en-US" sz="1800" dirty="0">
                <a:solidFill>
                  <a:srgbClr val="CBA8A2"/>
                </a:solidFill>
                <a:latin typeface="Calisto MT"/>
                <a:ea typeface="+mn-lt"/>
                <a:cs typeface="+mn-lt"/>
              </a:rPr>
              <a:t> </a:t>
            </a:r>
            <a:endParaRPr lang="en-US">
              <a:latin typeface="Calisto MT"/>
            </a:endParaRPr>
          </a:p>
          <a:p>
            <a:pPr marL="0" indent="0" algn="l">
              <a:buNone/>
            </a:pPr>
            <a:r>
              <a:rPr lang="en-US" sz="1800" dirty="0">
                <a:solidFill>
                  <a:srgbClr val="CBA8A2"/>
                </a:solidFill>
              </a:rPr>
              <a:t>“</a:t>
            </a:r>
            <a:r>
              <a:rPr lang="en-US" sz="1800" i="0" dirty="0">
                <a:solidFill>
                  <a:srgbClr val="CBA8A2"/>
                </a:solidFill>
                <a:effectLst/>
              </a:rPr>
              <a:t>The Treaty of New Echota and the Trail of Tears.” NC Department Of Natural and Cultural Resources, www.dncr.nc.gov/blog/2016/12/29/treaty-new-echota-and-trail-tears</a:t>
            </a:r>
            <a:r>
              <a:rPr lang="en-US" sz="1800" dirty="0">
                <a:solidFill>
                  <a:srgbClr val="CBA8A2"/>
                </a:solidFill>
              </a:rPr>
              <a:t>.</a:t>
            </a:r>
            <a:endParaRPr lang="en-US" sz="1800" i="0" dirty="0">
              <a:solidFill>
                <a:srgbClr val="CBA8A2"/>
              </a:solidFill>
              <a:effectLst/>
            </a:endParaRPr>
          </a:p>
          <a:p>
            <a:pPr marL="0" indent="0">
              <a:buNone/>
            </a:pPr>
            <a:r>
              <a:rPr lang="en-US" sz="1800" dirty="0">
                <a:solidFill>
                  <a:srgbClr val="CBA8A2"/>
                </a:solidFill>
              </a:rPr>
              <a:t>“</a:t>
            </a:r>
            <a:r>
              <a:rPr lang="en-US" sz="1800" i="0" dirty="0">
                <a:solidFill>
                  <a:srgbClr val="CBA8A2"/>
                </a:solidFill>
                <a:effectLst/>
              </a:rPr>
              <a:t>On Exhibit: the Indian Removal Act.” National Archives, Pieces of History, prologue.blogs.archives.gov/2017/03/16/on-exhibit-the-</a:t>
            </a:r>
            <a:r>
              <a:rPr lang="en-US" sz="1800" i="0" dirty="0" err="1">
                <a:solidFill>
                  <a:srgbClr val="CBA8A2"/>
                </a:solidFill>
                <a:effectLst/>
              </a:rPr>
              <a:t>indian</a:t>
            </a:r>
            <a:r>
              <a:rPr lang="en-US" sz="1800" i="0" dirty="0">
                <a:solidFill>
                  <a:srgbClr val="CBA8A2"/>
                </a:solidFill>
                <a:effectLst/>
              </a:rPr>
              <a:t>-removal-act.</a:t>
            </a:r>
            <a:r>
              <a:rPr lang="en-US" sz="1800" dirty="0">
                <a:solidFill>
                  <a:srgbClr val="CBA8A2"/>
                </a:solidFill>
              </a:rPr>
              <a:t> </a:t>
            </a:r>
            <a:endParaRPr lang="en-US" sz="1800" i="0" dirty="0">
              <a:solidFill>
                <a:srgbClr val="CBA8A2"/>
              </a:solidFill>
              <a:effectLst/>
            </a:endParaRPr>
          </a:p>
          <a:p>
            <a:pPr>
              <a:buNone/>
            </a:pPr>
            <a:r>
              <a:rPr lang="en-US" sz="1800" dirty="0">
                <a:solidFill>
                  <a:srgbClr val="CBA8A2"/>
                </a:solidFill>
                <a:ea typeface="+mn-lt"/>
                <a:cs typeface="+mn-lt"/>
              </a:rPr>
              <a:t>“John Marshall.” </a:t>
            </a:r>
            <a:r>
              <a:rPr lang="en-US" sz="1800" dirty="0" err="1">
                <a:solidFill>
                  <a:srgbClr val="CBA8A2"/>
                </a:solidFill>
                <a:ea typeface="+mn-lt"/>
                <a:cs typeface="+mn-lt"/>
              </a:rPr>
              <a:t>Encyclopædia</a:t>
            </a:r>
            <a:r>
              <a:rPr lang="en-US" sz="1800" dirty="0">
                <a:solidFill>
                  <a:srgbClr val="CBA8A2"/>
                </a:solidFill>
                <a:ea typeface="+mn-lt"/>
                <a:cs typeface="+mn-lt"/>
              </a:rPr>
              <a:t> Britannica, November 8, 2024. </a:t>
            </a:r>
            <a:r>
              <a:rPr lang="en-US" sz="1800" dirty="0">
                <a:solidFill>
                  <a:srgbClr val="CBA8A2"/>
                </a:solidFill>
                <a:ea typeface="+mn-lt"/>
                <a:cs typeface="+mn-lt"/>
                <a:hlinkClick r:id="rId2"/>
              </a:rPr>
              <a:t>https://www.britannica.com/biography/John-Marshall</a:t>
            </a:r>
            <a:r>
              <a:rPr lang="en-US" sz="1800" dirty="0">
                <a:solidFill>
                  <a:srgbClr val="CBA8A2"/>
                </a:solidFill>
                <a:ea typeface="+mn-lt"/>
                <a:cs typeface="+mn-lt"/>
              </a:rPr>
              <a:t>. </a:t>
            </a:r>
            <a:endParaRPr lang="en-US" dirty="0"/>
          </a:p>
          <a:p>
            <a:pPr>
              <a:buNone/>
            </a:pPr>
            <a:r>
              <a:rPr lang="en-US" sz="1800" dirty="0">
                <a:solidFill>
                  <a:srgbClr val="CBA8A2"/>
                </a:solidFill>
                <a:ea typeface="+mn-lt"/>
                <a:cs typeface="+mn-lt"/>
              </a:rPr>
              <a:t>William Wirt, MSA SC 3520-2162. Accessed December 2, 2024. </a:t>
            </a:r>
            <a:r>
              <a:rPr lang="en-US" sz="1800" dirty="0">
                <a:solidFill>
                  <a:srgbClr val="CBA8A2"/>
                </a:solidFill>
                <a:ea typeface="+mn-lt"/>
                <a:cs typeface="+mn-lt"/>
                <a:hlinkClick r:id="rId3"/>
              </a:rPr>
              <a:t>https://msa.maryland.gov/msa/speccol/sc3500/sc3520/002100/002162/html/msa02162.html</a:t>
            </a:r>
            <a:r>
              <a:rPr lang="en-US" sz="1800" dirty="0">
                <a:solidFill>
                  <a:srgbClr val="CBA8A2"/>
                </a:solidFill>
                <a:ea typeface="+mn-lt"/>
                <a:cs typeface="+mn-lt"/>
              </a:rPr>
              <a:t>. </a:t>
            </a:r>
            <a:endParaRPr lang="en-US" dirty="0"/>
          </a:p>
          <a:p>
            <a:pPr marL="0" indent="0" algn="l">
              <a:buNone/>
            </a:pPr>
            <a:endParaRPr lang="en-US" sz="1800" i="0" dirty="0">
              <a:solidFill>
                <a:srgbClr val="CBA8A2"/>
              </a:solidFill>
              <a:effectLst/>
            </a:endParaRPr>
          </a:p>
          <a:p>
            <a:pPr marL="0" indent="0" algn="l" fontAlgn="base">
              <a:buNone/>
            </a:pPr>
            <a:endParaRPr lang="en-US" sz="1800" i="0">
              <a:solidFill>
                <a:srgbClr val="333333"/>
              </a:solidFill>
              <a:effectLst/>
            </a:endParaRPr>
          </a:p>
          <a:p>
            <a:pPr marL="0" indent="0" algn="l" fontAlgn="base">
              <a:buNone/>
            </a:pPr>
            <a:endParaRPr lang="en-US" sz="1800" i="0">
              <a:solidFill>
                <a:srgbClr val="333333"/>
              </a:solidFill>
              <a:effectLst/>
            </a:endParaRPr>
          </a:p>
          <a:p>
            <a:pPr marL="0" indent="0" algn="l">
              <a:buNone/>
            </a:pPr>
            <a:endParaRPr lang="en-US" sz="1800" i="0">
              <a:solidFill>
                <a:srgbClr val="333333"/>
              </a:solidFill>
              <a:effectLst/>
            </a:endParaRPr>
          </a:p>
          <a:p>
            <a:pPr marL="0" indent="0" algn="l">
              <a:buNone/>
            </a:pPr>
            <a:endParaRPr lang="en-US" sz="1800" i="0">
              <a:solidFill>
                <a:srgbClr val="333333"/>
              </a:solidFill>
              <a:effectLst/>
            </a:endParaRPr>
          </a:p>
          <a:p>
            <a:pPr marL="0" indent="0" algn="l">
              <a:buNone/>
            </a:pPr>
            <a:endParaRPr lang="en-US" sz="1800" i="0">
              <a:solidFill>
                <a:srgbClr val="333333"/>
              </a:solidFill>
              <a:effectLst/>
            </a:endParaRPr>
          </a:p>
          <a:p>
            <a:pPr marL="0" indent="0" algn="l">
              <a:buNone/>
            </a:pPr>
            <a:endParaRPr lang="en-US" sz="1800" i="0">
              <a:solidFill>
                <a:srgbClr val="333333"/>
              </a:solidFill>
              <a:effectLst/>
            </a:endParaRPr>
          </a:p>
          <a:p>
            <a:pPr marL="0" indent="0" algn="l">
              <a:buNone/>
            </a:pPr>
            <a:endParaRPr lang="en-US" sz="1800"/>
          </a:p>
          <a:p>
            <a:pPr marL="0" indent="-457200">
              <a:buNone/>
            </a:pPr>
            <a:endParaRPr lang="en-US" sz="1800"/>
          </a:p>
        </p:txBody>
      </p:sp>
    </p:spTree>
    <p:extLst>
      <p:ext uri="{BB962C8B-B14F-4D97-AF65-F5344CB8AC3E}">
        <p14:creationId xmlns:p14="http://schemas.microsoft.com/office/powerpoint/2010/main" val="37861616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Slides>
  <Notes>0</Notes>
  <HiddenSlides>0</HiddenSlide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office theme</vt:lpstr>
      <vt:lpstr>        Trail of Tears:            Treaties, Laws, and Controversies</vt:lpstr>
      <vt:lpstr>Bibliography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Trail of Tears:            Treaties, Laws, and Controversies</dc:title>
  <dc:creator/>
  <cp:revision>160</cp:revision>
  <dcterms:created xsi:type="dcterms:W3CDTF">2024-11-18T20:14:42Z</dcterms:created>
  <dcterms:modified xsi:type="dcterms:W3CDTF">2024-12-02T23:56:40Z</dcterms:modified>
</cp:coreProperties>
</file>